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theme/theme/themeManager.xml" ContentType="application/vnd.openxmlformats-officedocument.themeManager+xml"/>
  <Override PartName="/theme/theme/themeOverride1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Override" Target="themeOverride1.xml"/></Relationships>
</file>

<file path=theme/theme/themeManager.xml><?xml version="1.0" encoding="utf-8"?>
<a:themeManager xmlns:a="http://schemas.openxmlformats.org/drawingml/2006/main"/>
</file>

<file path=theme/theme/themeOverride1.xml><?xml version="1.0" encoding="utf-8"?>
<a:themeOverride xmlns:a="http://schemas.openxmlformats.org/drawingml/2006/main">
  <a:clrScheme name="Ma Version Beyrouth prune 1">
    <a:dk1>
      <a:srgbClr val="000000"/>
    </a:dk1>
    <a:lt1>
      <a:srgbClr val="FFFFFF"/>
    </a:lt1>
    <a:dk2>
      <a:srgbClr val="000000"/>
    </a:dk2>
    <a:lt2>
      <a:srgbClr val="777777"/>
    </a:lt2>
    <a:accent1>
      <a:srgbClr val="FF0000"/>
    </a:accent1>
    <a:accent2>
      <a:srgbClr val="000099"/>
    </a:accent2>
    <a:accent3>
      <a:srgbClr val="FFFFFF"/>
    </a:accent3>
    <a:accent4>
      <a:srgbClr val="000000"/>
    </a:accent4>
    <a:accent5>
      <a:srgbClr val="FFAAAA"/>
    </a:accent5>
    <a:accent6>
      <a:srgbClr val="00008A"/>
    </a:accent6>
    <a:hlink>
      <a:srgbClr val="000099"/>
    </a:hlink>
    <a:folHlink>
      <a:srgbClr val="000099"/>
    </a:folHlink>
  </a:clrScheme>
</a:themeOverride>
</file>